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60" r:id="rId4"/>
    <p:sldId id="257" r:id="rId5"/>
    <p:sldId id="259" r:id="rId6"/>
    <p:sldId id="261" r:id="rId7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D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9"/>
    <p:restoredTop sz="90441"/>
  </p:normalViewPr>
  <p:slideViewPr>
    <p:cSldViewPr snapToGrid="0" snapToObjects="1">
      <p:cViewPr>
        <p:scale>
          <a:sx n="100" d="100"/>
          <a:sy n="100" d="100"/>
        </p:scale>
        <p:origin x="6624" y="20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5" d="100"/>
        <a:sy n="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089A1-BA35-6C44-A218-581858E78BBC}" type="datetimeFigureOut">
              <a:rPr lang="en-US" smtClean="0"/>
              <a:t>5/29/19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3509F-FE20-C347-A8ED-3BE51694E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89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3509F-FE20-C347-A8ED-3BE51694ED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99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3509F-FE20-C347-A8ED-3BE51694ED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6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3509F-FE20-C347-A8ED-3BE51694ED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59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3509F-FE20-C347-A8ED-3BE51694ED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89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3509F-FE20-C347-A8ED-3BE51694ED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71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25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5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70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8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8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46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5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5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0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95933-C6F7-DD46-BC74-6C434016429A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93CC4-30C1-A845-9897-EA131FB21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2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B3FCC17-FBE8-E74C-97E1-EFDDAF702658}"/>
              </a:ext>
            </a:extLst>
          </p:cNvPr>
          <p:cNvSpPr/>
          <p:nvPr/>
        </p:nvSpPr>
        <p:spPr>
          <a:xfrm>
            <a:off x="0" y="0"/>
            <a:ext cx="5554506" cy="24132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D176F82-BE8C-624B-868F-424F61E77FC3}"/>
              </a:ext>
            </a:extLst>
          </p:cNvPr>
          <p:cNvSpPr/>
          <p:nvPr/>
        </p:nvSpPr>
        <p:spPr>
          <a:xfrm>
            <a:off x="4572000" y="-966821"/>
            <a:ext cx="5748569" cy="5748569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472A9-62AD-2644-A972-2820019BAE0A}"/>
              </a:ext>
            </a:extLst>
          </p:cNvPr>
          <p:cNvSpPr txBox="1"/>
          <p:nvPr/>
        </p:nvSpPr>
        <p:spPr>
          <a:xfrm>
            <a:off x="388098" y="487854"/>
            <a:ext cx="4015094" cy="160282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450"/>
              </a:spcAft>
            </a:pPr>
            <a:r>
              <a:rPr lang="en-US" sz="495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WiFi Upgrade: </a:t>
            </a:r>
            <a:r>
              <a:rPr lang="en-US" sz="4950" b="1" dirty="0">
                <a:solidFill>
                  <a:schemeClr val="accent4"/>
                </a:solidFill>
                <a:latin typeface="+mj-lt"/>
                <a:ea typeface="+mj-ea"/>
                <a:cs typeface="+mj-cs"/>
              </a:rPr>
              <a:t>In Progress</a:t>
            </a:r>
            <a:endParaRPr lang="en-US" sz="4950" dirty="0">
              <a:solidFill>
                <a:schemeClr val="accent4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BFFD30-02E1-C840-BDE8-EA98D725EB6C}"/>
              </a:ext>
            </a:extLst>
          </p:cNvPr>
          <p:cNvSpPr txBox="1"/>
          <p:nvPr/>
        </p:nvSpPr>
        <p:spPr>
          <a:xfrm>
            <a:off x="388098" y="2696067"/>
            <a:ext cx="4183902" cy="3928241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/>
          <a:p>
            <a:pPr>
              <a:lnSpc>
                <a:spcPct val="160000"/>
              </a:lnSpc>
              <a:spcAft>
                <a:spcPts val="450"/>
              </a:spcAft>
            </a:pP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We appreciate your patience as we upgrade the WiFi.  New and improved WiFi will bring a better, faster experience to all of your devices.</a:t>
            </a:r>
          </a:p>
          <a:p>
            <a:pPr>
              <a:lnSpc>
                <a:spcPct val="160000"/>
              </a:lnSpc>
              <a:spcAft>
                <a:spcPts val="450"/>
              </a:spcAft>
            </a:pP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We will update you on our progress, timelines, and issues during this time.  Please be on the look out for further information.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3866FB7-26BA-EE46-8090-92539FDBCAD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384824" y="453017"/>
            <a:ext cx="3202270" cy="320227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C94A376-4448-4E4D-B26D-A5BC0D9350C9}"/>
              </a:ext>
            </a:extLst>
          </p:cNvPr>
          <p:cNvSpPr txBox="1"/>
          <p:nvPr/>
        </p:nvSpPr>
        <p:spPr>
          <a:xfrm>
            <a:off x="4786479" y="5517199"/>
            <a:ext cx="3985907" cy="448791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/>
          <a:p>
            <a:pPr algn="ctr">
              <a:lnSpc>
                <a:spcPct val="90000"/>
              </a:lnSpc>
              <a:spcAft>
                <a:spcPts val="450"/>
              </a:spcAft>
            </a:pPr>
            <a:r>
              <a:rPr lang="en-US" sz="3000" dirty="0"/>
              <a:t>&lt;Date/Timeline Here&gt;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76A7857-42B4-D543-8F82-B9CF08A198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295" y="6027551"/>
            <a:ext cx="4611306" cy="59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8419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B3FCC17-FBE8-E74C-97E1-EFDDAF702658}"/>
              </a:ext>
            </a:extLst>
          </p:cNvPr>
          <p:cNvSpPr/>
          <p:nvPr/>
        </p:nvSpPr>
        <p:spPr>
          <a:xfrm>
            <a:off x="0" y="0"/>
            <a:ext cx="5554506" cy="24132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D176F82-BE8C-624B-868F-424F61E77FC3}"/>
              </a:ext>
            </a:extLst>
          </p:cNvPr>
          <p:cNvSpPr/>
          <p:nvPr/>
        </p:nvSpPr>
        <p:spPr>
          <a:xfrm>
            <a:off x="4572000" y="-966821"/>
            <a:ext cx="5748569" cy="5748569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472A9-62AD-2644-A972-2820019BAE0A}"/>
              </a:ext>
            </a:extLst>
          </p:cNvPr>
          <p:cNvSpPr txBox="1"/>
          <p:nvPr/>
        </p:nvSpPr>
        <p:spPr>
          <a:xfrm>
            <a:off x="388098" y="487854"/>
            <a:ext cx="4015094" cy="160282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450"/>
              </a:spcAft>
            </a:pPr>
            <a:r>
              <a:rPr lang="en-US" sz="495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WiFi Upgrade: </a:t>
            </a:r>
            <a:r>
              <a:rPr lang="en-US" sz="4950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Cut-Over</a:t>
            </a:r>
            <a:endParaRPr lang="en-US" sz="495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BFFD30-02E1-C840-BDE8-EA98D725EB6C}"/>
              </a:ext>
            </a:extLst>
          </p:cNvPr>
          <p:cNvSpPr txBox="1"/>
          <p:nvPr/>
        </p:nvSpPr>
        <p:spPr>
          <a:xfrm>
            <a:off x="388097" y="2696066"/>
            <a:ext cx="4276499" cy="3082883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/>
          <a:p>
            <a:pPr>
              <a:lnSpc>
                <a:spcPct val="160000"/>
              </a:lnSpc>
              <a:spcAft>
                <a:spcPts val="450"/>
              </a:spcAft>
            </a:pP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We appreciate your patience as we upgrade the WiFi.  Cut-Over consists of turning on and testing the new WiFi Network.  Expect disruptions on the current wired and wireless network, including reduced speeds and connection issues.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94A376-4448-4E4D-B26D-A5BC0D9350C9}"/>
              </a:ext>
            </a:extLst>
          </p:cNvPr>
          <p:cNvSpPr txBox="1"/>
          <p:nvPr/>
        </p:nvSpPr>
        <p:spPr>
          <a:xfrm>
            <a:off x="4781569" y="5519828"/>
            <a:ext cx="3985907" cy="448791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/>
          <a:p>
            <a:pPr algn="ctr">
              <a:lnSpc>
                <a:spcPct val="90000"/>
              </a:lnSpc>
              <a:spcAft>
                <a:spcPts val="450"/>
              </a:spcAft>
            </a:pPr>
            <a:r>
              <a:rPr lang="en-US" sz="3000" dirty="0"/>
              <a:t>&lt;Date/Timeline Here&gt;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76A7857-42B4-D543-8F82-B9CF08A198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295" y="6027551"/>
            <a:ext cx="4611306" cy="59675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F1AD175-16CB-A44F-A255-054BC912DF9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298360" y="464980"/>
            <a:ext cx="3371078" cy="337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685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B3FCC17-FBE8-E74C-97E1-EFDDAF702658}"/>
              </a:ext>
            </a:extLst>
          </p:cNvPr>
          <p:cNvSpPr/>
          <p:nvPr/>
        </p:nvSpPr>
        <p:spPr>
          <a:xfrm>
            <a:off x="0" y="0"/>
            <a:ext cx="5554506" cy="24132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D176F82-BE8C-624B-868F-424F61E77FC3}"/>
              </a:ext>
            </a:extLst>
          </p:cNvPr>
          <p:cNvSpPr/>
          <p:nvPr/>
        </p:nvSpPr>
        <p:spPr>
          <a:xfrm>
            <a:off x="4572000" y="-966821"/>
            <a:ext cx="5748569" cy="5748569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472A9-62AD-2644-A972-2820019BAE0A}"/>
              </a:ext>
            </a:extLst>
          </p:cNvPr>
          <p:cNvSpPr txBox="1"/>
          <p:nvPr/>
        </p:nvSpPr>
        <p:spPr>
          <a:xfrm>
            <a:off x="388098" y="487854"/>
            <a:ext cx="4015094" cy="160282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450"/>
              </a:spcAft>
            </a:pPr>
            <a:r>
              <a:rPr lang="en-US" sz="495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WiFi Upgrade: </a:t>
            </a:r>
            <a:r>
              <a:rPr lang="en-US" sz="4950" b="1" dirty="0">
                <a:solidFill>
                  <a:srgbClr val="04D16A"/>
                </a:solidFill>
                <a:latin typeface="+mj-lt"/>
                <a:ea typeface="+mj-ea"/>
                <a:cs typeface="+mj-cs"/>
              </a:rPr>
              <a:t>Complete</a:t>
            </a:r>
            <a:endParaRPr lang="en-US" sz="4950" dirty="0">
              <a:solidFill>
                <a:srgbClr val="04D16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BFFD30-02E1-C840-BDE8-EA98D725EB6C}"/>
              </a:ext>
            </a:extLst>
          </p:cNvPr>
          <p:cNvSpPr txBox="1"/>
          <p:nvPr/>
        </p:nvSpPr>
        <p:spPr>
          <a:xfrm>
            <a:off x="388097" y="2696066"/>
            <a:ext cx="4276499" cy="392824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/>
          <a:p>
            <a:pPr>
              <a:lnSpc>
                <a:spcPct val="160000"/>
              </a:lnSpc>
              <a:spcAft>
                <a:spcPts val="450"/>
              </a:spcAft>
            </a:pP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The WiFi upgrade is now complete!  We hope you enjoy new and improved WiFi.  </a:t>
            </a:r>
          </a:p>
          <a:p>
            <a:pPr>
              <a:lnSpc>
                <a:spcPct val="160000"/>
              </a:lnSpc>
              <a:spcAft>
                <a:spcPts val="450"/>
              </a:spcAft>
            </a:pP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If you have any questions or issues, please contact &lt;</a:t>
            </a:r>
            <a:r>
              <a:rPr lang="en-US" dirty="0" err="1">
                <a:solidFill>
                  <a:schemeClr val="tx1">
                    <a:lumMod val="75000"/>
                  </a:schemeClr>
                </a:solidFill>
              </a:rPr>
              <a:t>support@email.com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&gt;.</a:t>
            </a:r>
          </a:p>
          <a:p>
            <a:pPr>
              <a:lnSpc>
                <a:spcPct val="160000"/>
              </a:lnSpc>
              <a:spcAft>
                <a:spcPts val="450"/>
              </a:spcAft>
            </a:pPr>
            <a:endParaRPr lang="en-US" b="1" dirty="0">
              <a:solidFill>
                <a:schemeClr val="tx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  <a:spcAft>
                <a:spcPts val="450"/>
              </a:spcAft>
            </a:pPr>
            <a:r>
              <a:rPr lang="en-US" b="1" dirty="0">
                <a:solidFill>
                  <a:schemeClr val="tx1">
                    <a:lumMod val="75000"/>
                  </a:schemeClr>
                </a:solidFill>
              </a:rPr>
              <a:t>New WiFi Information: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76A7857-42B4-D543-8F82-B9CF08A198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295" y="6027551"/>
            <a:ext cx="4611306" cy="59675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D0FEF91-B2D3-F142-A1C8-B6BB29583C3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272175" y="452295"/>
            <a:ext cx="3703017" cy="370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4106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B3FCC17-FBE8-E74C-97E1-EFDDAF702658}"/>
              </a:ext>
            </a:extLst>
          </p:cNvPr>
          <p:cNvSpPr/>
          <p:nvPr/>
        </p:nvSpPr>
        <p:spPr>
          <a:xfrm rot="5400000">
            <a:off x="-629038" y="2655244"/>
            <a:ext cx="9515488" cy="8891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D176F82-BE8C-624B-868F-424F61E77FC3}"/>
              </a:ext>
            </a:extLst>
          </p:cNvPr>
          <p:cNvSpPr/>
          <p:nvPr/>
        </p:nvSpPr>
        <p:spPr>
          <a:xfrm>
            <a:off x="2399501" y="4672676"/>
            <a:ext cx="2596318" cy="2596318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BFFD30-02E1-C840-BDE8-EA98D725EB6C}"/>
              </a:ext>
            </a:extLst>
          </p:cNvPr>
          <p:cNvSpPr txBox="1"/>
          <p:nvPr/>
        </p:nvSpPr>
        <p:spPr>
          <a:xfrm rot="5400000">
            <a:off x="644093" y="999225"/>
            <a:ext cx="3754172" cy="2303361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/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We appreciate your patience as we upgrade the WiFi.  New and improved WiFi will bring a better, faster experience to all of your devices.</a:t>
            </a:r>
          </a:p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We will update you on our progress, timelines, and issues during this time.  Please be on the look out for further information.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3866FB7-26BA-EE46-8090-92539FDBCAD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5400000">
            <a:off x="3002132" y="5034850"/>
            <a:ext cx="1488532" cy="148853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C94A376-4448-4E4D-B26D-A5BC0D9350C9}"/>
              </a:ext>
            </a:extLst>
          </p:cNvPr>
          <p:cNvSpPr txBox="1"/>
          <p:nvPr/>
        </p:nvSpPr>
        <p:spPr>
          <a:xfrm rot="5400000">
            <a:off x="711584" y="5048536"/>
            <a:ext cx="2497084" cy="448917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/>
          <a:p>
            <a:pPr algn="r">
              <a:lnSpc>
                <a:spcPct val="90000"/>
              </a:lnSpc>
              <a:spcAft>
                <a:spcPts val="450"/>
              </a:spcAft>
            </a:pPr>
            <a:r>
              <a:rPr lang="en-US" dirty="0"/>
              <a:t>&lt;Date/Timeline Here&gt;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76A7857-42B4-D543-8F82-B9CF08A198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22666" y="5451253"/>
            <a:ext cx="1895293" cy="24527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DCFD65C-5BCF-3142-9665-D866BE7EF20C}"/>
              </a:ext>
            </a:extLst>
          </p:cNvPr>
          <p:cNvSpPr/>
          <p:nvPr/>
        </p:nvSpPr>
        <p:spPr>
          <a:xfrm rot="5400000">
            <a:off x="-3311985" y="2896949"/>
            <a:ext cx="7900415" cy="130184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79F44F-24D5-9540-977B-F98F9D6A28F1}"/>
              </a:ext>
            </a:extLst>
          </p:cNvPr>
          <p:cNvSpPr/>
          <p:nvPr/>
        </p:nvSpPr>
        <p:spPr>
          <a:xfrm rot="5400000">
            <a:off x="4309244" y="2769502"/>
            <a:ext cx="8394193" cy="130071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A8DBFA-D772-024D-B4C2-34A9820252FB}"/>
              </a:ext>
            </a:extLst>
          </p:cNvPr>
          <p:cNvSpPr/>
          <p:nvPr/>
        </p:nvSpPr>
        <p:spPr>
          <a:xfrm rot="5400000">
            <a:off x="250324" y="2655244"/>
            <a:ext cx="9515488" cy="8891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0061F87-F99E-154B-88CA-3FD5CF577907}"/>
              </a:ext>
            </a:extLst>
          </p:cNvPr>
          <p:cNvSpPr/>
          <p:nvPr/>
        </p:nvSpPr>
        <p:spPr>
          <a:xfrm rot="10800000">
            <a:off x="4081406" y="-398479"/>
            <a:ext cx="2596318" cy="2596318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C735745-F082-794F-A8EA-F7C4449581B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6200000">
            <a:off x="4655685" y="346461"/>
            <a:ext cx="1488532" cy="1488532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FF6C6F5-2F57-174A-87EC-74952D8B7B64}"/>
              </a:ext>
            </a:extLst>
          </p:cNvPr>
          <p:cNvSpPr/>
          <p:nvPr/>
        </p:nvSpPr>
        <p:spPr>
          <a:xfrm rot="5400000">
            <a:off x="1828413" y="349394"/>
            <a:ext cx="4824614" cy="67622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472A9-62AD-2644-A972-2820019BAE0A}"/>
              </a:ext>
            </a:extLst>
          </p:cNvPr>
          <p:cNvSpPr txBox="1"/>
          <p:nvPr/>
        </p:nvSpPr>
        <p:spPr>
          <a:xfrm rot="5400000">
            <a:off x="2131483" y="2043767"/>
            <a:ext cx="4017558" cy="47766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spcAft>
                <a:spcPts val="45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WiFi Upgrade: </a:t>
            </a:r>
            <a:r>
              <a:rPr lang="en-US" sz="2400" b="1" dirty="0">
                <a:solidFill>
                  <a:schemeClr val="accent4"/>
                </a:solidFill>
                <a:latin typeface="+mj-lt"/>
                <a:ea typeface="+mj-ea"/>
                <a:cs typeface="+mj-cs"/>
              </a:rPr>
              <a:t>In Progress</a:t>
            </a:r>
            <a:endParaRPr lang="en-US" sz="2400" dirty="0">
              <a:solidFill>
                <a:schemeClr val="accent4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35B90B7-037F-194D-9EA0-94E01BC4582B}"/>
              </a:ext>
            </a:extLst>
          </p:cNvPr>
          <p:cNvSpPr txBox="1"/>
          <p:nvPr/>
        </p:nvSpPr>
        <p:spPr>
          <a:xfrm rot="16200000">
            <a:off x="3003359" y="4347795"/>
            <a:ext cx="4017558" cy="47766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spcAft>
                <a:spcPts val="45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WiFi Upgrade: </a:t>
            </a:r>
            <a:r>
              <a:rPr lang="en-US" sz="2400" b="1" dirty="0">
                <a:solidFill>
                  <a:schemeClr val="accent4"/>
                </a:solidFill>
                <a:latin typeface="+mj-lt"/>
                <a:ea typeface="+mj-ea"/>
                <a:cs typeface="+mj-cs"/>
              </a:rPr>
              <a:t>In Progress</a:t>
            </a:r>
            <a:endParaRPr lang="en-US" sz="2400" dirty="0">
              <a:solidFill>
                <a:schemeClr val="accent4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E604162-9485-A045-B0DF-4A38488ADD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6536937" y="1171475"/>
            <a:ext cx="1895293" cy="24527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7108AAB-895E-094E-9CB2-BAD585EB2FF3}"/>
              </a:ext>
            </a:extLst>
          </p:cNvPr>
          <p:cNvSpPr txBox="1"/>
          <p:nvPr/>
        </p:nvSpPr>
        <p:spPr>
          <a:xfrm rot="16200000">
            <a:off x="5929878" y="1267224"/>
            <a:ext cx="2304560" cy="448917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/>
          <a:p>
            <a:pPr algn="r">
              <a:lnSpc>
                <a:spcPct val="90000"/>
              </a:lnSpc>
              <a:spcAft>
                <a:spcPts val="450"/>
              </a:spcAft>
            </a:pPr>
            <a:r>
              <a:rPr lang="en-US" dirty="0"/>
              <a:t>&lt;Date/Timeline Here&gt;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1587F70-871B-1E4D-BB02-533E81751D26}"/>
              </a:ext>
            </a:extLst>
          </p:cNvPr>
          <p:cNvSpPr txBox="1"/>
          <p:nvPr/>
        </p:nvSpPr>
        <p:spPr>
          <a:xfrm rot="16200000">
            <a:off x="4752606" y="3566638"/>
            <a:ext cx="3754172" cy="2303361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/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We appreciate your patience as we upgrade the WiFi.  New and improved WiFi will bring a better, faster experience to all of your devices.</a:t>
            </a:r>
          </a:p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We will update you on our progress, timelines, and issues during this time.  Please be on the look out for further information.</a:t>
            </a:r>
          </a:p>
        </p:txBody>
      </p:sp>
    </p:spTree>
    <p:extLst>
      <p:ext uri="{BB962C8B-B14F-4D97-AF65-F5344CB8AC3E}">
        <p14:creationId xmlns:p14="http://schemas.microsoft.com/office/powerpoint/2010/main" val="29138199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A61708F8-8547-0549-8B69-C5AE1FDCBA9D}"/>
              </a:ext>
            </a:extLst>
          </p:cNvPr>
          <p:cNvSpPr/>
          <p:nvPr/>
        </p:nvSpPr>
        <p:spPr>
          <a:xfrm rot="5400000">
            <a:off x="-629038" y="2655244"/>
            <a:ext cx="9515488" cy="8891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8B51034-C4AB-C44B-ACEC-B44B93074E97}"/>
              </a:ext>
            </a:extLst>
          </p:cNvPr>
          <p:cNvSpPr/>
          <p:nvPr/>
        </p:nvSpPr>
        <p:spPr>
          <a:xfrm>
            <a:off x="2394443" y="4677045"/>
            <a:ext cx="2596318" cy="2596318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FE5EA5B-D069-CB43-9939-EF808DC89809}"/>
              </a:ext>
            </a:extLst>
          </p:cNvPr>
          <p:cNvSpPr/>
          <p:nvPr/>
        </p:nvSpPr>
        <p:spPr>
          <a:xfrm rot="5400000">
            <a:off x="250324" y="2655244"/>
            <a:ext cx="9515488" cy="8891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08E90DD-0A1B-C64A-AE01-1B736BB2E5C9}"/>
              </a:ext>
            </a:extLst>
          </p:cNvPr>
          <p:cNvSpPr/>
          <p:nvPr/>
        </p:nvSpPr>
        <p:spPr>
          <a:xfrm rot="10800000">
            <a:off x="4081406" y="-398479"/>
            <a:ext cx="2596318" cy="2596318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3F260D4-7367-3145-98E3-79F3EE36064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5400000">
            <a:off x="2888170" y="5188180"/>
            <a:ext cx="1488532" cy="14885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9051ACD-3DAF-F54B-9F73-95540C45415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6200000">
            <a:off x="4774843" y="189276"/>
            <a:ext cx="1488532" cy="1488532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76E574C1-5353-884F-8DC7-6E13544A316F}"/>
              </a:ext>
            </a:extLst>
          </p:cNvPr>
          <p:cNvSpPr txBox="1"/>
          <p:nvPr/>
        </p:nvSpPr>
        <p:spPr>
          <a:xfrm rot="5400000">
            <a:off x="711584" y="5048536"/>
            <a:ext cx="2497084" cy="448917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/>
          <a:p>
            <a:pPr algn="r">
              <a:lnSpc>
                <a:spcPct val="90000"/>
              </a:lnSpc>
              <a:spcAft>
                <a:spcPts val="450"/>
              </a:spcAft>
            </a:pPr>
            <a:r>
              <a:rPr lang="en-US" dirty="0"/>
              <a:t>&lt;Date/Timeline Here&gt;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EAA553F-1D82-C44A-88C6-2FAC529602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22666" y="5451253"/>
            <a:ext cx="1895293" cy="24527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9CD6420-6A61-D149-A3D4-CC2D15CC00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6536937" y="1171475"/>
            <a:ext cx="1895293" cy="245273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ED55F0DC-8415-F040-8766-E8132D5CD67A}"/>
              </a:ext>
            </a:extLst>
          </p:cNvPr>
          <p:cNvSpPr txBox="1"/>
          <p:nvPr/>
        </p:nvSpPr>
        <p:spPr>
          <a:xfrm rot="16200000">
            <a:off x="5929878" y="1267224"/>
            <a:ext cx="2304560" cy="448917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/>
          <a:p>
            <a:pPr algn="r">
              <a:lnSpc>
                <a:spcPct val="90000"/>
              </a:lnSpc>
              <a:spcAft>
                <a:spcPts val="450"/>
              </a:spcAft>
            </a:pPr>
            <a:r>
              <a:rPr lang="en-US" dirty="0"/>
              <a:t>&lt;Date/Timeline Here&gt;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D597AAA-31DB-BC4B-8249-422811E80573}"/>
              </a:ext>
            </a:extLst>
          </p:cNvPr>
          <p:cNvSpPr txBox="1"/>
          <p:nvPr/>
        </p:nvSpPr>
        <p:spPr>
          <a:xfrm rot="5400000">
            <a:off x="644093" y="999225"/>
            <a:ext cx="3754172" cy="2303361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/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We appreciate your patience as we upgrade the WiFi.  Cut-Over consists of turning on and testing the new WiFi Network.  Expect disruptions on the current wired and wireless network, including reduced speeds and connection issues.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7C141F3-54FF-124C-BA4B-2A9A7E8BE85F}"/>
              </a:ext>
            </a:extLst>
          </p:cNvPr>
          <p:cNvSpPr/>
          <p:nvPr/>
        </p:nvSpPr>
        <p:spPr>
          <a:xfrm rot="5400000">
            <a:off x="-3311985" y="2896949"/>
            <a:ext cx="7900415" cy="130184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469EA21-DA62-2E48-A938-A76DA517A5FB}"/>
              </a:ext>
            </a:extLst>
          </p:cNvPr>
          <p:cNvSpPr/>
          <p:nvPr/>
        </p:nvSpPr>
        <p:spPr>
          <a:xfrm rot="5400000">
            <a:off x="4309244" y="2769502"/>
            <a:ext cx="8394193" cy="130071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F2B9842-8B78-4E41-AF26-040881861327}"/>
              </a:ext>
            </a:extLst>
          </p:cNvPr>
          <p:cNvSpPr txBox="1"/>
          <p:nvPr/>
        </p:nvSpPr>
        <p:spPr>
          <a:xfrm rot="16200000">
            <a:off x="3003359" y="4347795"/>
            <a:ext cx="4017558" cy="47766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45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WiFi Upgrade: </a:t>
            </a:r>
            <a:r>
              <a:rPr lang="en-US" sz="2400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Cut-Over</a:t>
            </a:r>
            <a:endParaRPr lang="en-US" sz="240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8AABAB2-D135-1844-B3BF-8841A946C999}"/>
              </a:ext>
            </a:extLst>
          </p:cNvPr>
          <p:cNvSpPr txBox="1"/>
          <p:nvPr/>
        </p:nvSpPr>
        <p:spPr>
          <a:xfrm rot="16200000">
            <a:off x="4752606" y="3566638"/>
            <a:ext cx="3754172" cy="2303361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/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We appreciate your patience as we upgrade the WiFi.  Cut-Over consists of turning on and testing the new WiFi Network.  Expect disruptions on the current wired and wireless network, including reduced speeds and connection issues.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4A96583-3FB3-234A-A9C5-AA282A068919}"/>
              </a:ext>
            </a:extLst>
          </p:cNvPr>
          <p:cNvSpPr/>
          <p:nvPr/>
        </p:nvSpPr>
        <p:spPr>
          <a:xfrm rot="5400000">
            <a:off x="1828413" y="349394"/>
            <a:ext cx="4824614" cy="67622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C94631-74EE-4347-8324-389165E52D89}"/>
              </a:ext>
            </a:extLst>
          </p:cNvPr>
          <p:cNvSpPr txBox="1"/>
          <p:nvPr/>
        </p:nvSpPr>
        <p:spPr>
          <a:xfrm rot="5400000">
            <a:off x="2131483" y="2043767"/>
            <a:ext cx="4017558" cy="47766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45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WiFi Upgrade: </a:t>
            </a:r>
            <a:r>
              <a:rPr lang="en-US" sz="2400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Cut-Over</a:t>
            </a:r>
            <a:endParaRPr lang="en-US" sz="240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03745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B069FE6-A348-4C4F-A7BF-6B1F5780E546}"/>
              </a:ext>
            </a:extLst>
          </p:cNvPr>
          <p:cNvSpPr/>
          <p:nvPr/>
        </p:nvSpPr>
        <p:spPr>
          <a:xfrm rot="5400000">
            <a:off x="-629038" y="2655244"/>
            <a:ext cx="9515488" cy="8891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903EDE6-0B8F-AB42-9958-EAB28DBD4A85}"/>
              </a:ext>
            </a:extLst>
          </p:cNvPr>
          <p:cNvSpPr/>
          <p:nvPr/>
        </p:nvSpPr>
        <p:spPr>
          <a:xfrm>
            <a:off x="2394443" y="4677045"/>
            <a:ext cx="2596318" cy="2596318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37F669-000B-9E4F-913B-EC13AD0DA5CC}"/>
              </a:ext>
            </a:extLst>
          </p:cNvPr>
          <p:cNvSpPr/>
          <p:nvPr/>
        </p:nvSpPr>
        <p:spPr>
          <a:xfrm rot="5400000">
            <a:off x="250324" y="2655244"/>
            <a:ext cx="9515488" cy="8891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74488B3-45F6-9C4E-853E-A01928EF7C8C}"/>
              </a:ext>
            </a:extLst>
          </p:cNvPr>
          <p:cNvSpPr/>
          <p:nvPr/>
        </p:nvSpPr>
        <p:spPr>
          <a:xfrm rot="10800000">
            <a:off x="4081406" y="-398479"/>
            <a:ext cx="2596318" cy="2596318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3C91C67-E486-2F49-8C2C-BCCF5929EC66}"/>
              </a:ext>
            </a:extLst>
          </p:cNvPr>
          <p:cNvSpPr txBox="1"/>
          <p:nvPr/>
        </p:nvSpPr>
        <p:spPr>
          <a:xfrm rot="5400000">
            <a:off x="711584" y="5048536"/>
            <a:ext cx="2497084" cy="448917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/>
          <a:p>
            <a:pPr algn="r">
              <a:lnSpc>
                <a:spcPct val="90000"/>
              </a:lnSpc>
              <a:spcAft>
                <a:spcPts val="450"/>
              </a:spcAft>
            </a:pPr>
            <a:r>
              <a:rPr lang="en-US" dirty="0"/>
              <a:t>&lt;Date/Timeline Here&gt;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FF6C6F5-2F57-174A-87EC-74952D8B7B64}"/>
              </a:ext>
            </a:extLst>
          </p:cNvPr>
          <p:cNvSpPr/>
          <p:nvPr/>
        </p:nvSpPr>
        <p:spPr>
          <a:xfrm rot="5400000">
            <a:off x="1827236" y="349396"/>
            <a:ext cx="4824614" cy="67622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FB479D0-52AA-6C4E-8E57-8E124B5CC1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22666" y="5451253"/>
            <a:ext cx="1895293" cy="24527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31F5418-242F-8D46-BD3D-C6804EECF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6536937" y="1171475"/>
            <a:ext cx="1895293" cy="245273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3F79B4B7-825C-1E43-97DF-9E5AEB7B07BC}"/>
              </a:ext>
            </a:extLst>
          </p:cNvPr>
          <p:cNvSpPr txBox="1"/>
          <p:nvPr/>
        </p:nvSpPr>
        <p:spPr>
          <a:xfrm rot="16200000">
            <a:off x="5929878" y="1267224"/>
            <a:ext cx="2304560" cy="448917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/>
          <a:p>
            <a:pPr algn="r">
              <a:lnSpc>
                <a:spcPct val="90000"/>
              </a:lnSpc>
              <a:spcAft>
                <a:spcPts val="450"/>
              </a:spcAft>
            </a:pPr>
            <a:r>
              <a:rPr lang="en-US" dirty="0"/>
              <a:t>&lt;Date/Timeline Here&gt;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E5CD2FB-2115-2542-A233-3291B88F6348}"/>
              </a:ext>
            </a:extLst>
          </p:cNvPr>
          <p:cNvSpPr txBox="1"/>
          <p:nvPr/>
        </p:nvSpPr>
        <p:spPr>
          <a:xfrm rot="5400000">
            <a:off x="644093" y="999225"/>
            <a:ext cx="3754172" cy="2303361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/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The WiFi upgrade is now complete!  We hope you enjoy new and improved WiFi.  </a:t>
            </a:r>
          </a:p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If you have any questions or issues, please contact &lt;</a:t>
            </a:r>
            <a:r>
              <a:rPr lang="en-US" sz="1400" dirty="0" err="1">
                <a:solidFill>
                  <a:schemeClr val="tx1">
                    <a:lumMod val="75000"/>
                  </a:schemeClr>
                </a:solidFill>
              </a:rPr>
              <a:t>support@email.com</a:t>
            </a: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&gt;.</a:t>
            </a:r>
          </a:p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b="1" dirty="0">
                <a:solidFill>
                  <a:schemeClr val="tx1">
                    <a:lumMod val="75000"/>
                  </a:schemeClr>
                </a:solidFill>
              </a:rPr>
              <a:t>New WiFi Information: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29ECE03-583C-C545-9847-BADCBB5774AF}"/>
              </a:ext>
            </a:extLst>
          </p:cNvPr>
          <p:cNvSpPr/>
          <p:nvPr/>
        </p:nvSpPr>
        <p:spPr>
          <a:xfrm rot="5400000">
            <a:off x="-3311985" y="2896949"/>
            <a:ext cx="7900415" cy="130184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50E7B1C-6C29-944A-B9B0-3EA7D181785E}"/>
              </a:ext>
            </a:extLst>
          </p:cNvPr>
          <p:cNvSpPr/>
          <p:nvPr/>
        </p:nvSpPr>
        <p:spPr>
          <a:xfrm rot="5400000">
            <a:off x="4309244" y="2769502"/>
            <a:ext cx="8394193" cy="130071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EF1D5F1-F38D-634D-A4DA-CE44F4956585}"/>
              </a:ext>
            </a:extLst>
          </p:cNvPr>
          <p:cNvSpPr txBox="1"/>
          <p:nvPr/>
        </p:nvSpPr>
        <p:spPr>
          <a:xfrm rot="16200000">
            <a:off x="3003359" y="4347795"/>
            <a:ext cx="4017558" cy="47766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45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WiFi Upgrade: </a:t>
            </a:r>
            <a:r>
              <a:rPr lang="en-US" sz="2400" b="1" dirty="0">
                <a:solidFill>
                  <a:srgbClr val="04D16A"/>
                </a:solidFill>
                <a:latin typeface="+mj-lt"/>
                <a:ea typeface="+mj-ea"/>
                <a:cs typeface="+mj-cs"/>
              </a:rPr>
              <a:t>Complete</a:t>
            </a:r>
            <a:endParaRPr lang="en-US" sz="2400" dirty="0">
              <a:solidFill>
                <a:srgbClr val="04D16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D296951-3512-BD48-9584-357ADE8BB2D8}"/>
              </a:ext>
            </a:extLst>
          </p:cNvPr>
          <p:cNvSpPr txBox="1"/>
          <p:nvPr/>
        </p:nvSpPr>
        <p:spPr>
          <a:xfrm rot="16200000">
            <a:off x="4752606" y="3566638"/>
            <a:ext cx="3754172" cy="2303361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/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The WiFi upgrade is now complete!  We hope you enjoy new and improved WiFi.  </a:t>
            </a:r>
          </a:p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If you have any questions or issues, please contact &lt;</a:t>
            </a:r>
            <a:r>
              <a:rPr lang="en-US" sz="1400" dirty="0" err="1">
                <a:solidFill>
                  <a:schemeClr val="tx1">
                    <a:lumMod val="75000"/>
                  </a:schemeClr>
                </a:solidFill>
              </a:rPr>
              <a:t>support@email.com</a:t>
            </a:r>
            <a:r>
              <a:rPr lang="en-US" sz="1400" dirty="0">
                <a:solidFill>
                  <a:schemeClr val="tx1">
                    <a:lumMod val="75000"/>
                  </a:schemeClr>
                </a:solidFill>
              </a:rPr>
              <a:t>&gt;.</a:t>
            </a:r>
          </a:p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en-US" sz="1400" b="1" dirty="0">
                <a:solidFill>
                  <a:schemeClr val="tx1">
                    <a:lumMod val="75000"/>
                  </a:schemeClr>
                </a:solidFill>
              </a:rPr>
              <a:t>New WiFi Information: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9F1AFCA-9B8D-4445-AB87-B7F1D87552CB}"/>
              </a:ext>
            </a:extLst>
          </p:cNvPr>
          <p:cNvSpPr txBox="1"/>
          <p:nvPr/>
        </p:nvSpPr>
        <p:spPr>
          <a:xfrm rot="5400000">
            <a:off x="2131483" y="2043767"/>
            <a:ext cx="4017558" cy="47766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45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WiFi Upgrade: </a:t>
            </a:r>
            <a:r>
              <a:rPr lang="en-US" sz="2400" dirty="0">
                <a:solidFill>
                  <a:srgbClr val="04D16A"/>
                </a:solidFill>
              </a:rPr>
              <a:t>Complete</a:t>
            </a:r>
            <a:endParaRPr lang="en-US" sz="240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A2448308-8A1C-4B41-8ED7-75D4FD1115C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 rot="16200000">
            <a:off x="4593682" y="-40850"/>
            <a:ext cx="2047244" cy="204724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D8EB56A-EF44-4C4F-9682-52022440841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 rot="5400000">
            <a:off x="2515011" y="4838404"/>
            <a:ext cx="2047244" cy="204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820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</TotalTime>
  <Words>263</Words>
  <Application>Microsoft Macintosh PowerPoint</Application>
  <PresentationFormat>Letter Paper (8.5x11 in)</PresentationFormat>
  <Paragraphs>41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Bret Mueller</dc:creator>
  <cp:lastModifiedBy>Bret Mueller</cp:lastModifiedBy>
  <cp:revision>37</cp:revision>
  <cp:lastPrinted>2019-05-29T17:22:00Z</cp:lastPrinted>
  <dcterms:created xsi:type="dcterms:W3CDTF">2019-05-24T18:29:45Z</dcterms:created>
  <dcterms:modified xsi:type="dcterms:W3CDTF">2019-05-29T18:51:03Z</dcterms:modified>
</cp:coreProperties>
</file>